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8108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07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15340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995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pPr/>
              <a:t>4/10/2024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77752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051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394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004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031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91229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70031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pPr/>
              <a:t>4/10/2024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0346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6C4564-5CE1-EA08-5AD2-575A4D4B9AA0}"/>
              </a:ext>
            </a:extLst>
          </p:cNvPr>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a:extLst>
              <a:ext uri="{FF2B5EF4-FFF2-40B4-BE49-F238E27FC236}">
                <a16:creationId xmlns:a16="http://schemas.microsoft.com/office/drawing/2014/main" id="{525356B6-8349-6C96-969E-31DD874F1094}"/>
              </a:ext>
            </a:extLst>
          </p:cNvPr>
          <p:cNvGrpSpPr/>
          <p:nvPr/>
        </p:nvGrpSpPr>
        <p:grpSpPr>
          <a:xfrm>
            <a:off x="1548291" y="544531"/>
            <a:ext cx="9119709" cy="996593"/>
            <a:chOff x="1567263" y="1495382"/>
            <a:chExt cx="6047412" cy="601034"/>
          </a:xfrm>
        </p:grpSpPr>
        <p:pic>
          <p:nvPicPr>
            <p:cNvPr id="6" name="Google Shape;63;p13" descr="A close up of a sign&#10;&#10;Description automatically generated">
              <a:extLst>
                <a:ext uri="{FF2B5EF4-FFF2-40B4-BE49-F238E27FC236}">
                  <a16:creationId xmlns:a16="http://schemas.microsoft.com/office/drawing/2014/main" id="{0710898F-4297-04F2-CE06-F277457ABFC2}"/>
                </a:ext>
              </a:extLst>
            </p:cNvPr>
            <p:cNvPicPr preferRelativeResize="0"/>
            <p:nvPr/>
          </p:nvPicPr>
          <p:blipFill rotWithShape="1">
            <a:blip r:embed="rId2">
              <a:alphaModFix/>
            </a:blip>
            <a:srcRect/>
            <a:stretch/>
          </p:blipFill>
          <p:spPr>
            <a:xfrm>
              <a:off x="4755974" y="1620847"/>
              <a:ext cx="1163978" cy="389110"/>
            </a:xfrm>
            <a:prstGeom prst="rect">
              <a:avLst/>
            </a:prstGeom>
            <a:noFill/>
            <a:ln>
              <a:noFill/>
            </a:ln>
          </p:spPr>
        </p:pic>
        <p:pic>
          <p:nvPicPr>
            <p:cNvPr id="7" name="Google Shape;64;p13">
              <a:extLst>
                <a:ext uri="{FF2B5EF4-FFF2-40B4-BE49-F238E27FC236}">
                  <a16:creationId xmlns:a16="http://schemas.microsoft.com/office/drawing/2014/main" id="{8781AEB3-0C6A-DA72-532B-EDB3F69EC63A}"/>
                </a:ext>
              </a:extLst>
            </p:cNvPr>
            <p:cNvPicPr preferRelativeResize="0"/>
            <p:nvPr/>
          </p:nvPicPr>
          <p:blipFill rotWithShape="1">
            <a:blip r:embed="rId3">
              <a:alphaModFix/>
            </a:blip>
            <a:srcRect t="20551"/>
            <a:stretch/>
          </p:blipFill>
          <p:spPr>
            <a:xfrm>
              <a:off x="3675859" y="1608154"/>
              <a:ext cx="787775" cy="414497"/>
            </a:xfrm>
            <a:prstGeom prst="rect">
              <a:avLst/>
            </a:prstGeom>
            <a:noFill/>
            <a:ln>
              <a:noFill/>
            </a:ln>
          </p:spPr>
        </p:pic>
        <p:cxnSp>
          <p:nvCxnSpPr>
            <p:cNvPr id="8" name="Google Shape;65;p13">
              <a:extLst>
                <a:ext uri="{FF2B5EF4-FFF2-40B4-BE49-F238E27FC236}">
                  <a16:creationId xmlns:a16="http://schemas.microsoft.com/office/drawing/2014/main" id="{A8EEA2F3-80EA-9FF1-52FA-B888E5AA2560}"/>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a:extLst>
                <a:ext uri="{FF2B5EF4-FFF2-40B4-BE49-F238E27FC236}">
                  <a16:creationId xmlns:a16="http://schemas.microsoft.com/office/drawing/2014/main" id="{71F23E3E-82FE-1441-D16A-F1F6C639002F}"/>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a:extLst>
                <a:ext uri="{FF2B5EF4-FFF2-40B4-BE49-F238E27FC236}">
                  <a16:creationId xmlns:a16="http://schemas.microsoft.com/office/drawing/2014/main" id="{FC370A54-42EA-B1EC-5312-61F1DBB11602}"/>
                </a:ext>
              </a:extLst>
            </p:cNvPr>
            <p:cNvPicPr preferRelativeResize="0"/>
            <p:nvPr/>
          </p:nvPicPr>
          <p:blipFill rotWithShape="1">
            <a:blip r:embed="rId4">
              <a:alphaModFix/>
            </a:blip>
            <a:srcRect/>
            <a:stretch/>
          </p:blipFill>
          <p:spPr>
            <a:xfrm>
              <a:off x="6212294" y="1633695"/>
              <a:ext cx="1402381" cy="363414"/>
            </a:xfrm>
            <a:prstGeom prst="rect">
              <a:avLst/>
            </a:prstGeom>
            <a:noFill/>
            <a:ln>
              <a:noFill/>
            </a:ln>
          </p:spPr>
        </p:pic>
        <p:cxnSp>
          <p:nvCxnSpPr>
            <p:cNvPr id="11" name="Google Shape;68;p13">
              <a:extLst>
                <a:ext uri="{FF2B5EF4-FFF2-40B4-BE49-F238E27FC236}">
                  <a16:creationId xmlns:a16="http://schemas.microsoft.com/office/drawing/2014/main" id="{FF9477A8-C8A3-C0D3-9561-20CE4ECDA67E}"/>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a:extLst>
                <a:ext uri="{FF2B5EF4-FFF2-40B4-BE49-F238E27FC236}">
                  <a16:creationId xmlns:a16="http://schemas.microsoft.com/office/drawing/2014/main" id="{8D8257B0-F21C-FCF6-B7BD-5F01B6595896}"/>
                </a:ext>
              </a:extLst>
            </p:cNvPr>
            <p:cNvPicPr preferRelativeResize="0"/>
            <p:nvPr/>
          </p:nvPicPr>
          <p:blipFill rotWithShape="1">
            <a:blip r:embed="rId5">
              <a:alphaModFix/>
            </a:blip>
            <a:srcRect/>
            <a:stretch/>
          </p:blipFill>
          <p:spPr>
            <a:xfrm>
              <a:off x="1567263" y="1495382"/>
              <a:ext cx="1816256" cy="454064"/>
            </a:xfrm>
            <a:prstGeom prst="rect">
              <a:avLst/>
            </a:prstGeom>
            <a:noFill/>
            <a:ln>
              <a:noFill/>
            </a:ln>
          </p:spPr>
        </p:pic>
      </p:grpSp>
      <p:pic>
        <p:nvPicPr>
          <p:cNvPr id="13" name="Picture 12">
            <a:extLst>
              <a:ext uri="{FF2B5EF4-FFF2-40B4-BE49-F238E27FC236}">
                <a16:creationId xmlns:a16="http://schemas.microsoft.com/office/drawing/2014/main" id="{FD947135-89A2-F783-6E44-E7413C84A6E4}"/>
              </a:ext>
            </a:extLst>
          </p:cNvPr>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a:extLst>
              <a:ext uri="{FF2B5EF4-FFF2-40B4-BE49-F238E27FC236}">
                <a16:creationId xmlns:a16="http://schemas.microsoft.com/office/drawing/2014/main" id="{C77BFE96-ECC2-04FC-D449-F3AC3B0CBEEE}"/>
              </a:ext>
            </a:extLst>
          </p:cNvPr>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IN" dirty="0"/>
              <a:t>GOPIKA A</a:t>
            </a:r>
          </a:p>
          <a:p>
            <a:r>
              <a:rPr lang="en-IN" b="1" dirty="0"/>
              <a:t>NM ID: </a:t>
            </a:r>
            <a:r>
              <a:rPr lang="en-IN" dirty="0">
                <a:latin typeface="Times New Roman" panose="02020603050405020304" pitchFamily="18" charset="0"/>
                <a:cs typeface="Times New Roman" panose="02020603050405020304" pitchFamily="18" charset="0"/>
              </a:rPr>
              <a:t>au2021109011</a:t>
            </a:r>
          </a:p>
          <a:p>
            <a:r>
              <a:rPr lang="en-IN" sz="1800" dirty="0">
                <a:effectLst/>
                <a:latin typeface="Times New Roman" panose="02020603050405020304" pitchFamily="18" charset="0"/>
                <a:ea typeface="Calibri" panose="020F0502020204030204" pitchFamily="34" charset="0"/>
              </a:rPr>
              <a:t>5006DF3AB5BC804A3BD49783EB884BAB</a:t>
            </a:r>
            <a:endParaRPr lang="en-IN" dirty="0">
              <a:latin typeface="Times New Roman" panose="02020603050405020304" pitchFamily="18" charset="0"/>
              <a:cs typeface="Times New Roman" panose="02020603050405020304" pitchFamily="18" charset="0"/>
            </a:endParaRPr>
          </a:p>
          <a:p>
            <a:r>
              <a:rPr lang="en-IN" b="1" dirty="0"/>
              <a:t>COLLEGE NAME</a:t>
            </a:r>
            <a:r>
              <a:rPr lang="en-IN" dirty="0"/>
              <a:t>: COLLEGE OF ENGINEERING GUINDY, ANNA UNIVERSITY</a:t>
            </a:r>
          </a:p>
        </p:txBody>
      </p:sp>
    </p:spTree>
    <p:extLst>
      <p:ext uri="{BB962C8B-B14F-4D97-AF65-F5344CB8AC3E}">
        <p14:creationId xmlns:p14="http://schemas.microsoft.com/office/powerpoint/2010/main" val="3606191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FA64-0068-8780-544D-B72660C427EC}"/>
              </a:ext>
            </a:extLst>
          </p:cNvPr>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a:extLst>
              <a:ext uri="{FF2B5EF4-FFF2-40B4-BE49-F238E27FC236}">
                <a16:creationId xmlns:a16="http://schemas.microsoft.com/office/drawing/2014/main" id="{BBF74B16-3E1C-3E20-0705-725B63039A64}"/>
              </a:ext>
            </a:extLst>
          </p:cNvPr>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extLst>
      <p:ext uri="{BB962C8B-B14F-4D97-AF65-F5344CB8AC3E}">
        <p14:creationId xmlns:p14="http://schemas.microsoft.com/office/powerpoint/2010/main" val="76497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3757-CA91-0D15-A2E2-19771A76EF2F}"/>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694C8EE4-0D15-8B4D-108A-ABACDCB5DB19}"/>
              </a:ext>
            </a:extLst>
          </p:cNvPr>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extLst>
      <p:ext uri="{BB962C8B-B14F-4D97-AF65-F5344CB8AC3E}">
        <p14:creationId xmlns:p14="http://schemas.microsoft.com/office/powerpoint/2010/main" val="24220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F24A-5013-9CD4-A95D-28B16ACEDB5C}"/>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EA866C03-AADE-C82F-6D8A-730B71D017E1}"/>
              </a:ext>
            </a:extLst>
          </p:cNvPr>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extLst>
      <p:ext uri="{BB962C8B-B14F-4D97-AF65-F5344CB8AC3E}">
        <p14:creationId xmlns:p14="http://schemas.microsoft.com/office/powerpoint/2010/main" val="292731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3605-0899-47BB-6C43-FAFBEC9F65C9}"/>
              </a:ext>
            </a:extLst>
          </p:cNvPr>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a:extLst>
              <a:ext uri="{FF2B5EF4-FFF2-40B4-BE49-F238E27FC236}">
                <a16:creationId xmlns:a16="http://schemas.microsoft.com/office/drawing/2014/main" id="{33382269-0C27-C7EF-61B9-AD2923CA4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extLst>
      <p:ext uri="{BB962C8B-B14F-4D97-AF65-F5344CB8AC3E}">
        <p14:creationId xmlns:p14="http://schemas.microsoft.com/office/powerpoint/2010/main" val="30503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5D54-3314-8CB2-EAB8-89D1FEA152AB}"/>
              </a:ext>
            </a:extLst>
          </p:cNvPr>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A16459A7-3712-11B5-66C8-499C9811ED9E}"/>
              </a:ext>
            </a:extLst>
          </p:cNvPr>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extLst>
      <p:ext uri="{BB962C8B-B14F-4D97-AF65-F5344CB8AC3E}">
        <p14:creationId xmlns:p14="http://schemas.microsoft.com/office/powerpoint/2010/main" val="394566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5475-791E-F3D3-C25C-CA12910CE2CA}"/>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0C40762F-DB63-5E37-41C7-0DFF55A81691}"/>
              </a:ext>
            </a:extLst>
          </p:cNvPr>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extLst>
      <p:ext uri="{BB962C8B-B14F-4D97-AF65-F5344CB8AC3E}">
        <p14:creationId xmlns:p14="http://schemas.microsoft.com/office/powerpoint/2010/main" val="113150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59B0-7057-15A5-825F-E62F9E7880E7}"/>
              </a:ext>
            </a:extLst>
          </p:cNvPr>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a:extLst>
              <a:ext uri="{FF2B5EF4-FFF2-40B4-BE49-F238E27FC236}">
                <a16:creationId xmlns:a16="http://schemas.microsoft.com/office/drawing/2014/main" id="{97CC1513-2A42-62F1-E662-C4AD973A3F64}"/>
              </a:ext>
            </a:extLst>
          </p:cNvPr>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extLst>
      <p:ext uri="{BB962C8B-B14F-4D97-AF65-F5344CB8AC3E}">
        <p14:creationId xmlns:p14="http://schemas.microsoft.com/office/powerpoint/2010/main" val="116533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0AE2F-6F96-E5DB-315E-A32EACEE49C3}"/>
              </a:ext>
            </a:extLst>
          </p:cNvPr>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extLst>
      <p:ext uri="{BB962C8B-B14F-4D97-AF65-F5344CB8AC3E}">
        <p14:creationId xmlns:p14="http://schemas.microsoft.com/office/powerpoint/2010/main" val="286550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F989-CEF2-713F-43A6-03E833AF7D7D}"/>
              </a:ext>
            </a:extLst>
          </p:cNvPr>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a:extLst>
              <a:ext uri="{FF2B5EF4-FFF2-40B4-BE49-F238E27FC236}">
                <a16:creationId xmlns:a16="http://schemas.microsoft.com/office/drawing/2014/main" id="{FB9299EE-06D2-1C88-F901-90E5EC7E1BF6}"/>
              </a:ext>
            </a:extLst>
          </p:cNvPr>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extLst>
      <p:ext uri="{BB962C8B-B14F-4D97-AF65-F5344CB8AC3E}">
        <p14:creationId xmlns:p14="http://schemas.microsoft.com/office/powerpoint/2010/main" val="370633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F29-E4BD-6B54-C1A4-E61D70B11B25}"/>
              </a:ext>
            </a:extLst>
          </p:cNvPr>
          <p:cNvSpPr>
            <a:spLocks noGrp="1"/>
          </p:cNvSpPr>
          <p:nvPr>
            <p:ph type="title"/>
          </p:nvPr>
        </p:nvSpPr>
        <p:spPr/>
        <p:txBody>
          <a:bodyPr>
            <a:normAutofit/>
          </a:bodyPr>
          <a:lstStyle/>
          <a:p>
            <a:r>
              <a:rPr lang="en-IN" dirty="0">
                <a:solidFill>
                  <a:schemeClr val="bg1"/>
                </a:solidFill>
              </a:rPr>
              <a:t>abstract</a:t>
            </a:r>
          </a:p>
        </p:txBody>
      </p:sp>
      <p:sp>
        <p:nvSpPr>
          <p:cNvPr id="3" name="Content Placeholder 2">
            <a:extLst>
              <a:ext uri="{FF2B5EF4-FFF2-40B4-BE49-F238E27FC236}">
                <a16:creationId xmlns:a16="http://schemas.microsoft.com/office/drawing/2014/main" id="{084814A2-60C9-91A6-BD64-8A83F95AD0D7}"/>
              </a:ext>
            </a:extLst>
          </p:cNvPr>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extLst>
      <p:ext uri="{BB962C8B-B14F-4D97-AF65-F5344CB8AC3E}">
        <p14:creationId xmlns:p14="http://schemas.microsoft.com/office/powerpoint/2010/main" val="2653673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8577-FDE7-71A8-2A54-F332912EE3D4}"/>
              </a:ext>
            </a:extLst>
          </p:cNvPr>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a:extLst>
              <a:ext uri="{FF2B5EF4-FFF2-40B4-BE49-F238E27FC236}">
                <a16:creationId xmlns:a16="http://schemas.microsoft.com/office/drawing/2014/main" id="{5F728F06-6B40-AA26-A176-6A62F27D2399}"/>
              </a:ext>
            </a:extLst>
          </p:cNvPr>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extLst>
      <p:ext uri="{BB962C8B-B14F-4D97-AF65-F5344CB8AC3E}">
        <p14:creationId xmlns:p14="http://schemas.microsoft.com/office/powerpoint/2010/main" val="24883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F003-7890-040C-EBBC-EE5C70C2DE83}"/>
              </a:ext>
            </a:extLst>
          </p:cNvPr>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a:extLst>
              <a:ext uri="{FF2B5EF4-FFF2-40B4-BE49-F238E27FC236}">
                <a16:creationId xmlns:a16="http://schemas.microsoft.com/office/drawing/2014/main" id="{97B0AC03-D85D-D2B4-A44A-31FD3EE90D99}"/>
              </a:ext>
            </a:extLst>
          </p:cNvPr>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extLst>
      <p:ext uri="{BB962C8B-B14F-4D97-AF65-F5344CB8AC3E}">
        <p14:creationId xmlns:p14="http://schemas.microsoft.com/office/powerpoint/2010/main" val="378948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800A-CC35-3F1E-BBBB-5243CDB13DAC}"/>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3FFEF825-D1B3-E201-CE51-69C1DF95755D}"/>
              </a:ext>
            </a:extLst>
          </p:cNvPr>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extLst>
      <p:ext uri="{BB962C8B-B14F-4D97-AF65-F5344CB8AC3E}">
        <p14:creationId xmlns:p14="http://schemas.microsoft.com/office/powerpoint/2010/main" val="270033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A193-8713-BDFF-B2E4-9D867A48F7DD}"/>
              </a:ext>
            </a:extLst>
          </p:cNvPr>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a:extLst>
              <a:ext uri="{FF2B5EF4-FFF2-40B4-BE49-F238E27FC236}">
                <a16:creationId xmlns:a16="http://schemas.microsoft.com/office/drawing/2014/main" id="{25598BDD-892B-08E2-C872-0F981ACB553B}"/>
              </a:ext>
            </a:extLst>
          </p:cNvPr>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a:extLst>
              <a:ext uri="{FF2B5EF4-FFF2-40B4-BE49-F238E27FC236}">
                <a16:creationId xmlns:a16="http://schemas.microsoft.com/office/drawing/2014/main" id="{4727D772-B04A-94ED-CCFD-2DA1C203271F}"/>
              </a:ext>
            </a:extLst>
          </p:cNvPr>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a:extLst>
              <a:ext uri="{FF2B5EF4-FFF2-40B4-BE49-F238E27FC236}">
                <a16:creationId xmlns:a16="http://schemas.microsoft.com/office/drawing/2014/main" id="{BF042197-AC87-D12E-2B9F-847E8B0BA3B5}"/>
              </a:ext>
            </a:extLst>
          </p:cNvPr>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a:extLst>
              <a:ext uri="{FF2B5EF4-FFF2-40B4-BE49-F238E27FC236}">
                <a16:creationId xmlns:a16="http://schemas.microsoft.com/office/drawing/2014/main" id="{6DA4EF03-F428-0DA4-B662-CE0E4CC16741}"/>
              </a:ext>
            </a:extLst>
          </p:cNvPr>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a:extLst>
              <a:ext uri="{FF2B5EF4-FFF2-40B4-BE49-F238E27FC236}">
                <a16:creationId xmlns:a16="http://schemas.microsoft.com/office/drawing/2014/main" id="{397CA6D6-678B-B28F-DFA8-761FDA93BA31}"/>
              </a:ext>
            </a:extLst>
          </p:cNvPr>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a:extLst>
              <a:ext uri="{FF2B5EF4-FFF2-40B4-BE49-F238E27FC236}">
                <a16:creationId xmlns:a16="http://schemas.microsoft.com/office/drawing/2014/main" id="{188BA025-AF56-97ED-5F0E-3BF27E3AEE41}"/>
              </a:ext>
            </a:extLst>
          </p:cNvPr>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a:extLst>
              <a:ext uri="{FF2B5EF4-FFF2-40B4-BE49-F238E27FC236}">
                <a16:creationId xmlns:a16="http://schemas.microsoft.com/office/drawing/2014/main" id="{F53D3771-768E-5ED8-972C-761C26867EAA}"/>
              </a:ext>
            </a:extLst>
          </p:cNvPr>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a:extLst>
              <a:ext uri="{FF2B5EF4-FFF2-40B4-BE49-F238E27FC236}">
                <a16:creationId xmlns:a16="http://schemas.microsoft.com/office/drawing/2014/main" id="{00F5E583-55BC-C25F-DD6A-FAA62AA82404}"/>
              </a:ext>
            </a:extLst>
          </p:cNvPr>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a:extLst>
              <a:ext uri="{FF2B5EF4-FFF2-40B4-BE49-F238E27FC236}">
                <a16:creationId xmlns:a16="http://schemas.microsoft.com/office/drawing/2014/main" id="{2B5077DD-5B57-8496-6A7C-6289B30CD194}"/>
              </a:ext>
            </a:extLst>
          </p:cNvPr>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F87ABD8-510F-66E4-8B0A-60CA5A60F3DD}"/>
              </a:ext>
            </a:extLst>
          </p:cNvPr>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97CE981-C0F1-401A-9506-34D4DFFC0D9D}"/>
              </a:ext>
            </a:extLst>
          </p:cNvPr>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9E32761-CE62-899F-E6E6-F59D1B4BEC12}"/>
              </a:ext>
            </a:extLst>
          </p:cNvPr>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5CB51E6-61F7-68D2-4352-DC9DBFE31519}"/>
              </a:ext>
            </a:extLst>
          </p:cNvPr>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942A15E-A940-3067-7CF6-1CE168DD9150}"/>
              </a:ext>
            </a:extLst>
          </p:cNvPr>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632E6E-6284-76D2-A6C0-3666324C0EC3}"/>
              </a:ext>
            </a:extLst>
          </p:cNvPr>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73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1651-7F7B-AD6A-5596-4304162522E9}"/>
              </a:ext>
            </a:extLst>
          </p:cNvPr>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a:extLst>
              <a:ext uri="{FF2B5EF4-FFF2-40B4-BE49-F238E27FC236}">
                <a16:creationId xmlns:a16="http://schemas.microsoft.com/office/drawing/2014/main" id="{CD9F9A36-CDA2-93A5-E779-2506A1EAAF06}"/>
              </a:ext>
            </a:extLst>
          </p:cNvPr>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extLst>
      <p:ext uri="{BB962C8B-B14F-4D97-AF65-F5344CB8AC3E}">
        <p14:creationId xmlns:p14="http://schemas.microsoft.com/office/powerpoint/2010/main" val="195595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9218-20D3-F2F9-C600-70D6E0A32E40}"/>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EA5E6F74-5BC3-EE45-0FEB-34C7ACEDDBAF}"/>
              </a:ext>
            </a:extLst>
          </p:cNvPr>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extLst>
      <p:ext uri="{BB962C8B-B14F-4D97-AF65-F5344CB8AC3E}">
        <p14:creationId xmlns:p14="http://schemas.microsoft.com/office/powerpoint/2010/main" val="3436707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Banded</Template>
  <TotalTime>193</TotalTime>
  <Words>1363</Words>
  <Application>Microsoft Office PowerPoint</Application>
  <PresentationFormat>Widescreen</PresentationFormat>
  <Paragraphs>87</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gopika A</cp:lastModifiedBy>
  <cp:revision>10</cp:revision>
  <dcterms:created xsi:type="dcterms:W3CDTF">2024-04-08T14:35:07Z</dcterms:created>
  <dcterms:modified xsi:type="dcterms:W3CDTF">2024-04-10T10:57:03Z</dcterms:modified>
</cp:coreProperties>
</file>